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276" r:id="rId3"/>
    <p:sldId id="257" r:id="rId4"/>
    <p:sldId id="258" r:id="rId5"/>
    <p:sldId id="259" r:id="rId6"/>
    <p:sldId id="295" r:id="rId7"/>
    <p:sldId id="291" r:id="rId8"/>
    <p:sldId id="262" r:id="rId9"/>
    <p:sldId id="260" r:id="rId10"/>
    <p:sldId id="292" r:id="rId11"/>
    <p:sldId id="263" r:id="rId12"/>
    <p:sldId id="261" r:id="rId13"/>
    <p:sldId id="265" r:id="rId14"/>
    <p:sldId id="267" r:id="rId15"/>
    <p:sldId id="266" r:id="rId16"/>
    <p:sldId id="284" r:id="rId17"/>
    <p:sldId id="293" r:id="rId18"/>
    <p:sldId id="264" r:id="rId19"/>
    <p:sldId id="268" r:id="rId20"/>
    <p:sldId id="269" r:id="rId21"/>
    <p:sldId id="270" r:id="rId22"/>
    <p:sldId id="271" r:id="rId23"/>
    <p:sldId id="288" r:id="rId24"/>
    <p:sldId id="281" r:id="rId25"/>
    <p:sldId id="273" r:id="rId26"/>
    <p:sldId id="294" r:id="rId27"/>
    <p:sldId id="274" r:id="rId28"/>
    <p:sldId id="278" r:id="rId29"/>
    <p:sldId id="277" r:id="rId30"/>
    <p:sldId id="279" r:id="rId31"/>
    <p:sldId id="27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28F3F-4530-4FAE-98C3-62A7B3A3A9E8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1662-3171-4200-AD0B-4CEB797FC3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76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246DC-517D-4ECB-9A31-5C09674F1DF3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0F0B-2507-4C92-B542-7B12157497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1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0F0B-2507-4C92-B542-7B121574977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8352928" cy="3096344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2195736" y="5229200"/>
            <a:ext cx="504056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atin typeface="Arial Rounded MT Bold" pitchFamily="34" charset="0"/>
              </a:rPr>
              <a:t>ANNE-BABA TUTUMLARI</a:t>
            </a:r>
            <a:endParaRPr lang="tr-TR" sz="4400" dirty="0">
              <a:latin typeface="Arial Rounded MT Bold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979713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Algerian" pitchFamily="82" charset="0"/>
              </a:rPr>
              <a:t>DR.SEDAT YÜKSEL İLKOKULU</a:t>
            </a:r>
          </a:p>
          <a:p>
            <a:pPr algn="ctr"/>
            <a:r>
              <a:rPr lang="tr-TR" sz="3200" dirty="0" smtClean="0">
                <a:latin typeface="Algerian" pitchFamily="82" charset="0"/>
              </a:rPr>
              <a:t>AİLE EĞİTİM SEMİNERİ</a:t>
            </a:r>
            <a:endParaRPr lang="tr-TR" sz="3200" dirty="0">
              <a:latin typeface="Algerian" pitchFamily="82" charset="0"/>
            </a:endParaRPr>
          </a:p>
        </p:txBody>
      </p:sp>
      <p:pic>
        <p:nvPicPr>
          <p:cNvPr id="7" name="6 Resim" descr="images (1)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00275" cy="2076450"/>
          </a:xfrm>
          <a:prstGeom prst="rect">
            <a:avLst/>
          </a:prstGeom>
        </p:spPr>
      </p:pic>
      <p:pic>
        <p:nvPicPr>
          <p:cNvPr id="8" name="7 Resim" descr="images (1)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205172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9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MAHMUT YASER MERT\Desktop\rehberlik geliştirme\yanlış anne baba tutum\ANNE BABA TUTUMLARI SLAYT\JPG\slay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MAHMUT YASER MERT\Desktop\rehberlik geliştirme\yanlış anne baba tutum\ANNE BABA TUTUMLARI SLAYT\JPG\slay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MAHMUT YASER MERT\Desktop\rehberlik geliştirme\yanlış anne baba tutum\ANNE BABA TUTUMLARI SLAYT\JPG\slay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MAHMUT YASER MERT\Desktop\rehberlik geliştirme\yanlış anne baba tutum\ANNE BABA TUTUMLARI SLAYT\JPG\slay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MAHMUT YASER MERT\Desktop\rehberlik geliştirme\yanlış anne baba tutum\ANNE BABA TUTUMLARI SLAYT\JPG\slay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:\ANASINIFI AİLE TUTUMLARI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7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MAHMUT YASER MERT\Desktop\rehberlik geliştirme\yanlış anne baba tutum\ANNE BABA TUTUMLARI SLAYT\JPG\slay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MAHMUT YASER MERT\Desktop\rehberlik geliştirme\yanlış anne baba tutum\ANNE BABA TUTUMLARI SLAYT\JPG\slay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AHMUT YASER MERT\Desktop\rehberlik geliştirme\yanlış anne baba tutum\ANNE BABA TUTUMLARI SLAYT\JPG\slay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4941168"/>
            <a:ext cx="57858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“PENCEREDEN BAKTIKLARINDA LEKEYİ DEĞİL, PENCERENİN ÖTESİNİ GÖREBİLEN ANNE-BABALAR HARİKA İNSANLAR YETİŞTİRİRLER”</a:t>
            </a:r>
            <a:endParaRPr kumimoji="0" lang="tr-T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MAHMUT YASER MERT\Desktop\rehberlik geliştirme\yanlış anne baba tutum\ANNE BABA TUTUMLARI SLAYT\JPG\slayt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MAHMUT YASER MERT\Desktop\rehberlik geliştirme\yanlış anne baba tutum\ANNE BABA TUTUMLARI SLAYT\JPG\slayt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MAHMUT YASER MERT\Desktop\rehberlik geliştirme\yanlış anne baba tutum\ANNE BABA TUTUMLARI SLAYT\JPG\slayt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NASINIFI AİLE TUTUMLARI\SizGelImage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CAVK80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7200800" cy="335699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971600" y="0"/>
            <a:ext cx="72008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tr-TR" sz="28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r>
              <a:rPr lang="tr-TR" sz="2800" dirty="0" smtClean="0">
                <a:solidFill>
                  <a:srgbClr val="FF0000"/>
                </a:solidFill>
                <a:latin typeface="Baskerville Old Face" pitchFamily="18" charset="0"/>
              </a:rPr>
              <a:t>AİLE TUTUMLARI  İLE İLGİLİ ÜLKEMİZDE YAPILAN BİR ARAŞTIRMADA;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Baskerville Old Face" pitchFamily="18" charset="0"/>
              </a:rPr>
              <a:t>Tutarsız ve Kararsız Anne-Baba Tutumu- % 43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Baskerville Old Face" pitchFamily="18" charset="0"/>
              </a:rPr>
              <a:t>Otoriter Anne- Baba Tutumu                     % 29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Baskerville Old Face" pitchFamily="18" charset="0"/>
              </a:rPr>
              <a:t>İlgisiz ve Kayıtsız Anne-Baba Tutumu        % 14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Baskerville Old Face" pitchFamily="18" charset="0"/>
              </a:rPr>
              <a:t>Demokratik Anne-Baba Tutumu                % 13</a:t>
            </a:r>
          </a:p>
          <a:p>
            <a:pPr algn="ctr"/>
            <a:endParaRPr lang="tr-TR" dirty="0" smtClean="0">
              <a:latin typeface="Britannic Bold" pitchFamily="34" charset="0"/>
            </a:endParaRPr>
          </a:p>
          <a:p>
            <a:pPr algn="ctr"/>
            <a:endParaRPr lang="tr-TR" dirty="0" smtClean="0">
              <a:latin typeface="Britannic Bold" pitchFamily="34" charset="0"/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MAHMUT YASER MERT\Desktop\rehberlik geliştirme\yanlış anne baba tutum\ANNE BABA TUTUMLARI SLAYT\JPG\SLAYT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563888" y="332656"/>
            <a:ext cx="288032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GEVŞEK  EĞİTİM</a:t>
            </a:r>
            <a:endParaRPr lang="tr-TR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83568" y="3212976"/>
            <a:ext cx="23042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YETERSİZ SEVGİ</a:t>
            </a:r>
            <a:endParaRPr lang="tr-TR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804248" y="3212976"/>
            <a:ext cx="187220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lgerian" panose="04020705040A02060702" pitchFamily="82" charset="0"/>
              </a:rPr>
              <a:t>AA</a:t>
            </a:r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AŞIRI SEVGİ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03848" y="5661248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SIKI </a:t>
            </a:r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EĞİTİM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AŞIRI </a:t>
            </a:r>
            <a:r>
              <a:rPr lang="tr-TR" dirty="0" smtClean="0">
                <a:solidFill>
                  <a:schemeClr val="tx1"/>
                </a:solidFill>
                <a:latin typeface="Algerian" panose="04020705040A02060702" pitchFamily="82" charset="0"/>
              </a:rPr>
              <a:t>DİSİPLİN</a:t>
            </a:r>
            <a:endParaRPr lang="tr-TR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2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MAHMUT YASER MERT\Desktop\rehberlik geliştirme\yanlış anne baba tutum\ANNE BABA TUTUMLARI SLAYT\JPG\SLAYT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2868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MAHMUT YASER MERT\Desktop\rehberlik geliştirme\yanlış anne baba tutum\ANNE BABA TUTUMLARI SLAYT\JPG\SLAYT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MAHMUT YASER MERT\Desktop\rehberlik geliştirme\yanlış anne baba tutum\ANNE BABA TUTUMLARI SLAYT\JPG\SLAYT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MAHMUT YASER MERT\Desktop\rehberlik geliştirme\yanlış anne baba tutum\ANNE BABA TUTUMLARI SLAYT\JPG\slay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393"/>
            <a:ext cx="9144000" cy="685799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547664" y="3933056"/>
            <a:ext cx="4680520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atin typeface="Britannic Bold" pitchFamily="34" charset="0"/>
              </a:rPr>
              <a:t>1-Otoriter Anne- Baba Tutumu</a:t>
            </a:r>
          </a:p>
          <a:p>
            <a:r>
              <a:rPr lang="tr-TR" dirty="0" smtClean="0">
                <a:latin typeface="Britannic Bold" pitchFamily="34" charset="0"/>
              </a:rPr>
              <a:t>2-Serbest/Gevşek Anne-Baba Tutumu</a:t>
            </a:r>
          </a:p>
          <a:p>
            <a:r>
              <a:rPr lang="tr-TR" dirty="0" smtClean="0">
                <a:latin typeface="Britannic Bold" pitchFamily="34" charset="0"/>
              </a:rPr>
              <a:t>3-Tutarsız  ve Kararsız Anne-Baba Tutumu</a:t>
            </a:r>
          </a:p>
          <a:p>
            <a:r>
              <a:rPr lang="tr-TR" dirty="0" smtClean="0">
                <a:latin typeface="Britannic Bold" pitchFamily="34" charset="0"/>
              </a:rPr>
              <a:t>4-Aşırı Koruyucu Anne-Baba Tutumu</a:t>
            </a:r>
          </a:p>
          <a:p>
            <a:r>
              <a:rPr lang="tr-TR" dirty="0" smtClean="0">
                <a:latin typeface="Britannic Bold" pitchFamily="34" charset="0"/>
              </a:rPr>
              <a:t>5-İlgisiz ve Kayıtsız Anne-Baba Tutumu</a:t>
            </a:r>
          </a:p>
          <a:p>
            <a:r>
              <a:rPr lang="tr-TR" dirty="0" smtClean="0">
                <a:latin typeface="Britannic Bold" pitchFamily="34" charset="0"/>
              </a:rPr>
              <a:t>6-Demokratik Anne-Baba Tutumu </a:t>
            </a:r>
            <a:endParaRPr lang="tr-TR" dirty="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MAHMUT YASER MERT\Desktop\rehberlik geliştirme\yanlış anne baba tutum\ANNE BABA TUTUMLARI SLAYT\JPG\SLAYT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MAHMUT YASER MERT\Desktop\rehberlik geliştirme\yanlış anne baba tutum\ANNE BABA TUTUMLARI SLAYT\JPG\SLAYT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MAHMUT YASER MERT\Desktop\rehberlik geliştirme\yanlış anne baba tutum\ANNE BABA TUTUMLARI SLAYT\JPG\slay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1100"/>
            <a:ext cx="2447925" cy="18669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869161"/>
            <a:ext cx="2428875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MAHMUT YASER MERT\Desktop\rehberlik geliştirme\yanlış anne baba tutum\ANNE BABA TUTUMLARI SLAYT\JPG\slay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2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328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2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MAHMUT YASER MERT\Desktop\rehberlik geliştirme\yanlış anne baba tutum\ANNE BABA TUTUMLARI SLAYT\JPG\slay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AHMUT YASER MERT\Desktop\rehberlik geliştirme\yanlış anne baba tutum\ANNE BABA TUTUMLARI SLAYT\JPG\slay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91</Words>
  <Application>Microsoft Office PowerPoint</Application>
  <PresentationFormat>Ekran Gösterisi (4:3)</PresentationFormat>
  <Paragraphs>25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MAHMUT YASER MERT</dc:creator>
  <cp:lastModifiedBy>arif</cp:lastModifiedBy>
  <cp:revision>50</cp:revision>
  <dcterms:created xsi:type="dcterms:W3CDTF">2009-10-19T13:06:22Z</dcterms:created>
  <dcterms:modified xsi:type="dcterms:W3CDTF">2014-12-10T21:24:32Z</dcterms:modified>
</cp:coreProperties>
</file>